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9" autoAdjust="0"/>
    <p:restoredTop sz="94660"/>
  </p:normalViewPr>
  <p:slideViewPr>
    <p:cSldViewPr snapToGrid="0">
      <p:cViewPr varScale="1">
        <p:scale>
          <a:sx n="98" d="100"/>
          <a:sy n="98" d="100"/>
        </p:scale>
        <p:origin x="-126" y="-4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91E4FA2-E641-494F-BDD3-10DBA332F1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FD4805FD-CDD6-4952-A0E5-7EE20009C8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76F5D2FE-ECC9-4356-A41A-78F2185721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EF755-0C88-481C-8D42-103B9F411F9F}" type="datetimeFigureOut">
              <a:rPr lang="ru-RU" smtClean="0"/>
              <a:pPr/>
              <a:t>24.08.2025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313D0E3B-B1F2-4C53-9956-C6A4535B17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7A4F06F2-F9DE-4222-B33E-54050D7ED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0642F-B9F2-410F-BD28-EEE5451771D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624570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9D6FB7E-4BFD-4C53-8588-F25D1A4D8C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C09471FC-DF0B-495C-9AE5-6556F07A8C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BD48E930-35B7-4643-B006-D768B53CA0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EF755-0C88-481C-8D42-103B9F411F9F}" type="datetimeFigureOut">
              <a:rPr lang="ru-RU" smtClean="0"/>
              <a:pPr/>
              <a:t>24.08.2025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D9E9E9C2-2B1F-4088-9536-FA95BDD7DC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BCB8B3A6-3CBC-46D7-A54F-FC2F14F5B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0642F-B9F2-410F-BD28-EEE5451771D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721653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="" xmlns:a16="http://schemas.microsoft.com/office/drawing/2014/main" id="{8A62E5E4-95D0-4774-918B-EC029B7164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89075641-29D6-41D0-A6C9-F36245BE6F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BC0E1972-263C-452F-9F5E-3A68B64568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EF755-0C88-481C-8D42-103B9F411F9F}" type="datetimeFigureOut">
              <a:rPr lang="ru-RU" smtClean="0"/>
              <a:pPr/>
              <a:t>24.08.2025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74A6A7DF-B316-4730-BE89-14888D38F0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33EB5D6F-0D34-4D03-9131-B5C211C88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0642F-B9F2-410F-BD28-EEE5451771D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234866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CC1B43C-B504-47E2-A2B4-76588429B7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6382D0EB-1877-4A30-9647-C02CE8E475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03EC38F6-06F9-474C-B63E-1E89605493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EF755-0C88-481C-8D42-103B9F411F9F}" type="datetimeFigureOut">
              <a:rPr lang="ru-RU" smtClean="0"/>
              <a:pPr/>
              <a:t>24.08.2025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C8DDEEB9-3A8F-44E3-8054-CEEBF4936A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3CAF8E5B-90D7-4E8E-8F12-0B7CF98B57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0642F-B9F2-410F-BD28-EEE5451771D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416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A7477A5D-FD04-4099-89A2-DE6FE8B5A5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DF4E9792-6C6E-4724-AEDE-374EEFE82E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303B09AA-E5A2-4FF8-8859-6BF93A834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EF755-0C88-481C-8D42-103B9F411F9F}" type="datetimeFigureOut">
              <a:rPr lang="ru-RU" smtClean="0"/>
              <a:pPr/>
              <a:t>24.08.2025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6321C45A-0B45-45BC-97A6-4FF78FCC64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DB6CD633-1FA6-4C9F-9DDC-3A92A8CDCB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0642F-B9F2-410F-BD28-EEE5451771D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23433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1C9136D-2D5E-492B-B899-FD16B6178F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B6F021FD-7B8D-4089-9E6A-6D61DDB9FD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F9C49318-D358-4647-B368-BA2EA3D52D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0C28C9F0-BEEB-4242-B11B-F5F248E59A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EF755-0C88-481C-8D42-103B9F411F9F}" type="datetimeFigureOut">
              <a:rPr lang="ru-RU" smtClean="0"/>
              <a:pPr/>
              <a:t>24.08.2025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942A1380-5C6C-48E7-B316-8BBFB97BB1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93481FC9-BBE7-4EC9-81F0-7ED8050088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0642F-B9F2-410F-BD28-EEE5451771D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57428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9066ECB-6766-4D29-88E8-93762B80CD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5C325E8A-74F6-43B6-AE47-D6D2AE9302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20E4977B-8218-49D0-9621-C4E0710A9F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="" xmlns:a16="http://schemas.microsoft.com/office/drawing/2014/main" id="{C66ED584-32B3-4F21-A8C5-C33780250F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="" xmlns:a16="http://schemas.microsoft.com/office/drawing/2014/main" id="{038D091D-2896-4231-B03B-3DAAB24F37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="" xmlns:a16="http://schemas.microsoft.com/office/drawing/2014/main" id="{73B53758-0E05-4597-A4D9-6B653B9E81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EF755-0C88-481C-8D42-103B9F411F9F}" type="datetimeFigureOut">
              <a:rPr lang="ru-RU" smtClean="0"/>
              <a:pPr/>
              <a:t>24.08.2025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="" xmlns:a16="http://schemas.microsoft.com/office/drawing/2014/main" id="{3525FC93-2EFE-48A6-9AEA-742EF20DAA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="" xmlns:a16="http://schemas.microsoft.com/office/drawing/2014/main" id="{7F90958A-824E-4EEC-BFDF-CC944B03A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0642F-B9F2-410F-BD28-EEE5451771D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510408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81CABE2-BBA7-4645-A2A1-1CF54D5300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75F69EF9-C302-43D9-8C49-169C406806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EF755-0C88-481C-8D42-103B9F411F9F}" type="datetimeFigureOut">
              <a:rPr lang="ru-RU" smtClean="0"/>
              <a:pPr/>
              <a:t>24.08.2025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E779C31C-31D6-46E8-976F-6215B78109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3F4A93C5-9852-4A83-83A9-954555B3B9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0642F-B9F2-410F-BD28-EEE5451771D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746324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="" xmlns:a16="http://schemas.microsoft.com/office/drawing/2014/main" id="{AAD8031B-2961-412A-A9AE-631DD2461B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EF755-0C88-481C-8D42-103B9F411F9F}" type="datetimeFigureOut">
              <a:rPr lang="ru-RU" smtClean="0"/>
              <a:pPr/>
              <a:t>24.08.2025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="" xmlns:a16="http://schemas.microsoft.com/office/drawing/2014/main" id="{B665A1D9-B081-421E-B21B-E3003AFF38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4CE6D895-93BC-43E8-A451-E77DB0FFFA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0642F-B9F2-410F-BD28-EEE5451771D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621735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3F0E963-1DC3-4A0E-B859-CAACFA7F8B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82770911-392F-45A8-B0A4-1994A0F4DD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4E556E76-9969-44E4-9A51-5F821FE44A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43D7D674-E0A2-44CA-81B7-94F198DBBA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EF755-0C88-481C-8D42-103B9F411F9F}" type="datetimeFigureOut">
              <a:rPr lang="ru-RU" smtClean="0"/>
              <a:pPr/>
              <a:t>24.08.2025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A3F52FDB-7B68-4BBD-B859-9BFB2EA8DD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D7DA4E0E-651D-45CF-A1B2-5926283E29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0642F-B9F2-410F-BD28-EEE5451771D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088522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9599046-668B-4B07-970F-726993E212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="" xmlns:a16="http://schemas.microsoft.com/office/drawing/2014/main" id="{C6E4B70F-4DE3-47C6-B492-CC0D3C2601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DFB679EB-13D5-431A-96C0-2428B3DF29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0DA91D09-5969-4785-ADE0-30B3DD8000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EF755-0C88-481C-8D42-103B9F411F9F}" type="datetimeFigureOut">
              <a:rPr lang="ru-RU" smtClean="0"/>
              <a:pPr/>
              <a:t>24.08.2025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A40ED8CA-E600-4EB7-91CB-DE40B88F04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912D793B-2D18-4AA9-BD9A-2742DAA01F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0642F-B9F2-410F-BD28-EEE5451771D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6024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F6F65CB-93EB-4116-A57E-9FBD222236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25AE355C-B2F4-4AAA-A7CF-07CA37F086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318410C0-C3A5-4B1C-928B-162DE9522B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FEF755-0C88-481C-8D42-103B9F411F9F}" type="datetimeFigureOut">
              <a:rPr lang="ru-RU" smtClean="0"/>
              <a:pPr/>
              <a:t>24.08.2025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3ACFB2BF-DC0A-4EF2-9512-E209D2677F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28A796AF-408E-43C7-9A65-ED48985C74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20642F-B9F2-410F-BD28-EEE5451771D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50909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756134D0-FDBA-4220-86F9-3E4702B26E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647699" y="2857500"/>
            <a:ext cx="11315699" cy="4000500"/>
          </a:xfrm>
        </p:spPr>
        <p:txBody>
          <a:bodyPr>
            <a:normAutofit/>
          </a:bodyPr>
          <a:lstStyle/>
          <a:p>
            <a:r>
              <a:rPr lang="ru-RU" b="1" dirty="0" smtClean="0"/>
              <a:t>  Избирательный </a:t>
            </a:r>
            <a:r>
              <a:rPr lang="ru-RU" b="1" dirty="0"/>
              <a:t>участок </a:t>
            </a:r>
            <a:r>
              <a:rPr lang="ru-RU" b="1" dirty="0" smtClean="0"/>
              <a:t>№</a:t>
            </a:r>
            <a:r>
              <a:rPr lang="ru-RU" b="1" dirty="0" smtClean="0"/>
              <a:t> </a:t>
            </a:r>
            <a:r>
              <a:rPr lang="ru-RU" b="1" dirty="0" smtClean="0"/>
              <a:t>1863</a:t>
            </a:r>
            <a:endParaRPr lang="ru-RU" b="1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AAC57AE6-E5A3-4172-886D-AEE1A55159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9614" y="636813"/>
            <a:ext cx="11185072" cy="4653643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Стрелка: вправо 3">
            <a:extLst>
              <a:ext uri="{FF2B5EF4-FFF2-40B4-BE49-F238E27FC236}">
                <a16:creationId xmlns="" xmlns:a16="http://schemas.microsoft.com/office/drawing/2014/main" id="{AF54D034-A044-486C-9211-2037A6E7E674}"/>
              </a:ext>
            </a:extLst>
          </p:cNvPr>
          <p:cNvSpPr/>
          <p:nvPr/>
        </p:nvSpPr>
        <p:spPr>
          <a:xfrm>
            <a:off x="10668000" y="4392385"/>
            <a:ext cx="1523999" cy="225334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29E15F5F-01F0-41C3-98B7-6F3D3BDE42B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245191" y="767443"/>
            <a:ext cx="4033158" cy="4523012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="" xmlns:a16="http://schemas.microsoft.com/office/drawing/2014/main" id="{160E8AC1-ED8A-4C85-9E23-463CEDB03BD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37429" y="3004456"/>
            <a:ext cx="1736326" cy="2285999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="" xmlns:a16="http://schemas.microsoft.com/office/drawing/2014/main" id="{18DFA08C-925B-484E-A37C-B66D952DE32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37429" y="212272"/>
            <a:ext cx="11517114" cy="723496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21265" y="935768"/>
            <a:ext cx="1771581" cy="2033606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430694" y="767443"/>
            <a:ext cx="4237306" cy="4523011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-92440" y="204067"/>
            <a:ext cx="11522439" cy="7667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69302424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5</Words>
  <Application>Microsoft Office PowerPoint</Application>
  <PresentationFormat>Произвольный</PresentationFormat>
  <Paragraphs>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  Избирательный участок № 1863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Избирательный участок №</dc:title>
  <dc:creator>Малкова Лилия Анатольевна</dc:creator>
  <cp:lastModifiedBy>Сотрудник</cp:lastModifiedBy>
  <cp:revision>5</cp:revision>
  <dcterms:created xsi:type="dcterms:W3CDTF">2025-08-18T04:44:03Z</dcterms:created>
  <dcterms:modified xsi:type="dcterms:W3CDTF">2025-08-24T05:53:38Z</dcterms:modified>
</cp:coreProperties>
</file>